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70" r:id="rId5"/>
    <p:sldId id="262" r:id="rId6"/>
    <p:sldId id="269" r:id="rId7"/>
    <p:sldId id="258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DM Sans Bold" charset="0"/>
      <p:regular r:id="rId25"/>
    </p:embeddedFont>
    <p:embeddedFont>
      <p:font typeface="DM Sans Italics" panose="020B0600000101010101" charset="0"/>
      <p:regular r:id="rId26"/>
    </p:embeddedFont>
    <p:embeddedFont>
      <p:font typeface="Montserrat Classic Bold" panose="020B0600000101010101" charset="0"/>
      <p:regular r:id="rId27"/>
    </p:embeddedFont>
    <p:embeddedFont>
      <p:font typeface="Montserrat Light" panose="00000400000000000000" pitchFamily="2" charset="0"/>
      <p:regular r:id="rId28"/>
      <p:italic r:id="rId29"/>
    </p:embeddedFont>
    <p:embeddedFont>
      <p:font typeface="Oswald" panose="02000303000000000000" pitchFamily="2" charset="0"/>
      <p:regular r:id="rId30"/>
      <p:bold r:id="rId31"/>
      <p:italic r:id="rId32"/>
      <p:boldItalic r:id="rId33"/>
    </p:embeddedFont>
    <p:embeddedFont>
      <p:font typeface="휴먼엑스포" panose="02030504000101010101" pitchFamily="18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8" d="100"/>
          <a:sy n="88" d="100"/>
        </p:scale>
        <p:origin x="110" y="6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0.jpe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11.png"/><Relationship Id="rId10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3.svg"/><Relationship Id="rId4" Type="http://schemas.openxmlformats.org/officeDocument/2006/relationships/image" Target="../media/image12.jpe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160700" y="558571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276600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6" y="3199888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347" y="4348786"/>
            <a:ext cx="9815307" cy="253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ko-KR" altLang="en-US" sz="10000" spc="1610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나만의 냉장고</a:t>
            </a:r>
            <a:endParaRPr lang="en-US" sz="10000" spc="1610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altLang="ko-KR" sz="7063" spc="692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8</a:t>
            </a:r>
            <a:r>
              <a:rPr lang="ko-KR" altLang="en-US" sz="7063" spc="692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주차</a:t>
            </a:r>
            <a:endParaRPr lang="en-US" sz="7063" spc="692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92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231F20"/>
                </a:solidFill>
                <a:latin typeface="Montserrat Classic Bold"/>
              </a:rPr>
              <a:t>2020213311</a:t>
            </a:r>
          </a:p>
          <a:p>
            <a:pPr algn="ctr">
              <a:lnSpc>
                <a:spcPts val="3661"/>
              </a:lnSpc>
            </a:pPr>
            <a:r>
              <a:rPr lang="ko-KR" altLang="en-US" sz="2653" spc="140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신중근</a:t>
            </a:r>
            <a:endParaRPr lang="en-US" sz="2653" spc="140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191002" y="1162050"/>
            <a:ext cx="7241638" cy="382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 dirty="0">
                <a:solidFill>
                  <a:srgbClr val="231F20"/>
                </a:solidFill>
                <a:latin typeface="휴먼엑스포" panose="02030504000101010101" pitchFamily="18" charset="-127"/>
              </a:rPr>
              <a:t>CONCEPT IN BUSINESS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756523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8951" y="6062865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 dirty="0">
                <a:solidFill>
                  <a:srgbClr val="FFFFFF"/>
                </a:solidFill>
                <a:latin typeface="휴먼엑스포" panose="02030504000101010101" pitchFamily="18" charset="-127"/>
              </a:rPr>
              <a:t>STATISTICS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0102" y="5095875"/>
            <a:ext cx="5741759" cy="301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휴먼엑스포" panose="02030504000101010101" pitchFamily="18" charset="-127"/>
              </a:rPr>
              <a:t>80%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40034" y="6950607"/>
            <a:ext cx="5422036" cy="922409"/>
            <a:chOff x="0" y="0"/>
            <a:chExt cx="7229381" cy="1229879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7229381" cy="1229879"/>
              <a:chOff x="0" y="0"/>
              <a:chExt cx="13271500" cy="225777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6351" y="0"/>
                <a:ext cx="105717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05717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9" y="493889"/>
                      <a:pt x="1952149" y="493889"/>
                    </a:cubicBezTo>
                    <a:cubicBezTo>
                      <a:pt x="2069049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3982" y="399122"/>
                      <a:pt x="3168749" y="493889"/>
                      <a:pt x="3285649" y="493889"/>
                    </a:cubicBezTo>
                    <a:cubicBezTo>
                      <a:pt x="3402549" y="493889"/>
                      <a:pt x="3497316" y="399122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3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299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7482" y="399122"/>
                      <a:pt x="4502249" y="493889"/>
                      <a:pt x="4619149" y="493889"/>
                    </a:cubicBezTo>
                    <a:cubicBezTo>
                      <a:pt x="4736049" y="493889"/>
                      <a:pt x="4830816" y="399122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5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7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3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799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5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0982" y="399122"/>
                      <a:pt x="5835749" y="493889"/>
                      <a:pt x="5952649" y="493889"/>
                    </a:cubicBezTo>
                    <a:cubicBezTo>
                      <a:pt x="6069549" y="493889"/>
                      <a:pt x="6164316" y="399122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5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3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299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5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moveTo>
                      <a:pt x="7286149" y="0"/>
                    </a:moveTo>
                    <a:cubicBezTo>
                      <a:pt x="7169248" y="0"/>
                      <a:pt x="7074482" y="94766"/>
                      <a:pt x="7074482" y="211667"/>
                    </a:cubicBezTo>
                    <a:lnTo>
                      <a:pt x="7074482" y="282222"/>
                    </a:lnTo>
                    <a:cubicBezTo>
                      <a:pt x="7074482" y="399122"/>
                      <a:pt x="7169248" y="493889"/>
                      <a:pt x="7286149" y="493889"/>
                    </a:cubicBezTo>
                    <a:cubicBezTo>
                      <a:pt x="7403050" y="493889"/>
                      <a:pt x="7497816" y="399122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94766"/>
                      <a:pt x="7403050" y="0"/>
                      <a:pt x="7286149" y="0"/>
                    </a:cubicBezTo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moveTo>
                      <a:pt x="8619649" y="0"/>
                    </a:moveTo>
                    <a:cubicBezTo>
                      <a:pt x="8502748" y="0"/>
                      <a:pt x="8407982" y="94766"/>
                      <a:pt x="8407982" y="211667"/>
                    </a:cubicBezTo>
                    <a:lnTo>
                      <a:pt x="8407982" y="282222"/>
                    </a:lnTo>
                    <a:cubicBezTo>
                      <a:pt x="8407982" y="399122"/>
                      <a:pt x="8502748" y="493889"/>
                      <a:pt x="8619649" y="493889"/>
                    </a:cubicBezTo>
                    <a:cubicBezTo>
                      <a:pt x="8736550" y="493889"/>
                      <a:pt x="8831316" y="399122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94766"/>
                      <a:pt x="8736550" y="0"/>
                      <a:pt x="8619649" y="0"/>
                    </a:cubicBezTo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moveTo>
                      <a:pt x="9953149" y="0"/>
                    </a:moveTo>
                    <a:cubicBezTo>
                      <a:pt x="9836248" y="0"/>
                      <a:pt x="9741482" y="94766"/>
                      <a:pt x="9741482" y="211667"/>
                    </a:cubicBezTo>
                    <a:lnTo>
                      <a:pt x="9741482" y="282222"/>
                    </a:lnTo>
                    <a:cubicBezTo>
                      <a:pt x="9741482" y="399122"/>
                      <a:pt x="9836248" y="493889"/>
                      <a:pt x="9953149" y="493889"/>
                    </a:cubicBezTo>
                    <a:cubicBezTo>
                      <a:pt x="10070050" y="493889"/>
                      <a:pt x="10164816" y="399122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94766"/>
                      <a:pt x="10070050" y="0"/>
                      <a:pt x="9953149" y="0"/>
                    </a:cubicBezTo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0684351" y="0"/>
                <a:ext cx="2570727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2570727" h="2257821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3" y="958709"/>
                      <a:pt x="386028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6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8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8" y="493889"/>
                      <a:pt x="1952149" y="493889"/>
                    </a:cubicBezTo>
                    <a:cubicBezTo>
                      <a:pt x="2069050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50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3" y="958709"/>
                      <a:pt x="1719528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3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3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3" y="1325598"/>
                    </a:cubicBezTo>
                    <a:lnTo>
                      <a:pt x="2184841" y="966258"/>
                    </a:lnTo>
                    <a:cubicBezTo>
                      <a:pt x="2181595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2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799" y="2257786"/>
                      <a:pt x="2084922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6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</a:path>
                </a:pathLst>
              </a:custGeom>
              <a:solidFill>
                <a:srgbClr val="B3B5A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325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휴먼엑스포" panose="02030504000101010101" pitchFamily="18" charset="-127"/>
              </a:rPr>
              <a:t>NEXT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0203" y="4603345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0843" y="5450456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3865075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1836286" y="2844075"/>
            <a:ext cx="8187907" cy="113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61367" y="4424204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582227" y="3364587"/>
            <a:ext cx="1459011" cy="427092"/>
          </a:xfrm>
          <a:custGeom>
            <a:avLst/>
            <a:gdLst/>
            <a:ahLst/>
            <a:cxnLst/>
            <a:rect l="l" t="t" r="r" b="b"/>
            <a:pathLst>
              <a:path w="1459011" h="427092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94640" y="3763104"/>
            <a:ext cx="4769467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12145" y="6881889"/>
            <a:ext cx="2464800" cy="245517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11386" y="5735177"/>
            <a:ext cx="5981844" cy="2374297"/>
            <a:chOff x="0" y="0"/>
            <a:chExt cx="204778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14032" y="5882367"/>
            <a:ext cx="1577714" cy="461840"/>
          </a:xfrm>
          <a:custGeom>
            <a:avLst/>
            <a:gdLst/>
            <a:ahLst/>
            <a:cxnLst/>
            <a:rect l="l" t="t" r="r" b="b"/>
            <a:pathLst>
              <a:path w="1577714" h="461840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9773951" y="6352463"/>
            <a:ext cx="5044915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325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 dirty="0">
                <a:solidFill>
                  <a:srgbClr val="231F20"/>
                </a:solidFill>
                <a:latin typeface="휴먼엑스포" panose="02030504000101010101" pitchFamily="18" charset="-127"/>
              </a:rPr>
              <a:t>TESTIMONIALS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26864" y="3297912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Rufus Stewart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83476" y="5878052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Morgan Maxwell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휴먼엑스포" panose="02030504000101010101" pitchFamily="18" charset="-127"/>
              </a:rPr>
              <a:t>STRATEGIES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458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72688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8454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휴먼엑스포" panose="02030504000101010101" pitchFamily="18" charset="-127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Everest Cantu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3461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603406" y="3655690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Drew Holloway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59084" y="365569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Remy Marsh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4005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913951" y="3655690"/>
            <a:ext cx="2706695" cy="269612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7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ko-KR" altLang="en-US" sz="9981" spc="978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  <a:endParaRPr lang="en-US" sz="9981" spc="97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휴먼엑스포" panose="02030504000101010101" pitchFamily="18" charset="-127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ko-KR" altLang="en-US" sz="2524" spc="247" dirty="0">
                <a:solidFill>
                  <a:srgbClr val="231F20"/>
                </a:solidFill>
                <a:latin typeface="DM Sans"/>
              </a:rPr>
              <a:t>유스케이스 다이어그램</a:t>
            </a:r>
            <a:endParaRPr lang="en-US" sz="2524" spc="247" dirty="0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697FE4-9111-B664-F36C-F49C94ADA86B}"/>
              </a:ext>
            </a:extLst>
          </p:cNvPr>
          <p:cNvGrpSpPr/>
          <p:nvPr/>
        </p:nvGrpSpPr>
        <p:grpSpPr>
          <a:xfrm>
            <a:off x="5231353" y="4874861"/>
            <a:ext cx="7452706" cy="657225"/>
            <a:chOff x="5231353" y="4022304"/>
            <a:chExt cx="7452706" cy="657225"/>
          </a:xfrm>
        </p:grpSpPr>
        <p:sp>
          <p:nvSpPr>
            <p:cNvPr id="9" name="TextBox 9"/>
            <p:cNvSpPr txBox="1"/>
            <p:nvPr/>
          </p:nvSpPr>
          <p:spPr>
            <a:xfrm>
              <a:off x="5231353" y="4022304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dirty="0">
                  <a:solidFill>
                    <a:srgbClr val="363636"/>
                  </a:solidFill>
                  <a:latin typeface="휴먼엑스포" panose="02030504000101010101" pitchFamily="18" charset="-127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607430" y="4127355"/>
              <a:ext cx="6076629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3"/>
                </a:lnSpc>
              </a:pPr>
              <a:r>
                <a:rPr lang="ko-KR" altLang="en-US" sz="2524" spc="247" dirty="0">
                  <a:solidFill>
                    <a:srgbClr val="231F20"/>
                  </a:solidFill>
                  <a:latin typeface="DM Sans"/>
                </a:rPr>
                <a:t>클래스 다이어그램</a:t>
              </a:r>
              <a:endParaRPr lang="en-US" sz="2524" spc="247" dirty="0">
                <a:solidFill>
                  <a:srgbClr val="231F20"/>
                </a:solidFill>
                <a:latin typeface="DM San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727D918-90BF-A5A7-DC54-28447BBE2C8F}"/>
              </a:ext>
            </a:extLst>
          </p:cNvPr>
          <p:cNvGrpSpPr/>
          <p:nvPr/>
        </p:nvGrpSpPr>
        <p:grpSpPr>
          <a:xfrm>
            <a:off x="5250954" y="6524537"/>
            <a:ext cx="7146979" cy="657225"/>
            <a:chOff x="5250954" y="7323921"/>
            <a:chExt cx="7146979" cy="657225"/>
          </a:xfrm>
        </p:grpSpPr>
        <p:sp>
          <p:nvSpPr>
            <p:cNvPr id="13" name="TextBox 13"/>
            <p:cNvSpPr txBox="1"/>
            <p:nvPr/>
          </p:nvSpPr>
          <p:spPr>
            <a:xfrm>
              <a:off x="5250954" y="7323921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dirty="0">
                  <a:solidFill>
                    <a:srgbClr val="363636"/>
                  </a:solidFill>
                  <a:latin typeface="휴먼엑스포" panose="02030504000101010101" pitchFamily="18" charset="-127"/>
                </a:rPr>
                <a:t>03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607430" y="7434884"/>
              <a:ext cx="5790503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ko-KR" altLang="en-US" sz="2524" spc="247" dirty="0">
                  <a:solidFill>
                    <a:srgbClr val="231F20"/>
                  </a:solidFill>
                  <a:latin typeface="DM Sans"/>
                </a:rPr>
                <a:t>다음 주 할 일</a:t>
              </a:r>
              <a:endParaRPr lang="en-US" sz="2524" spc="247" dirty="0">
                <a:solidFill>
                  <a:srgbClr val="231F20"/>
                </a:solidFill>
                <a:latin typeface="DM Sans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53EBFB-0479-AE5B-9AF5-F3E4E7402A73}"/>
              </a:ext>
            </a:extLst>
          </p:cNvPr>
          <p:cNvGrpSpPr/>
          <p:nvPr/>
        </p:nvGrpSpPr>
        <p:grpSpPr>
          <a:xfrm>
            <a:off x="5250954" y="8174214"/>
            <a:ext cx="7433105" cy="657225"/>
            <a:chOff x="5250954" y="8174214"/>
            <a:chExt cx="7433105" cy="657225"/>
          </a:xfrm>
        </p:grpSpPr>
        <p:sp>
          <p:nvSpPr>
            <p:cNvPr id="14" name="TextBox 14"/>
            <p:cNvSpPr txBox="1"/>
            <p:nvPr/>
          </p:nvSpPr>
          <p:spPr>
            <a:xfrm>
              <a:off x="5250954" y="8174214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dirty="0">
                  <a:solidFill>
                    <a:srgbClr val="363636"/>
                  </a:solidFill>
                  <a:latin typeface="휴먼엑스포" panose="02030504000101010101" pitchFamily="18" charset="-127"/>
                </a:rPr>
                <a:t>04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607430" y="8279265"/>
              <a:ext cx="6076629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ko-KR" altLang="en-US" sz="2524" spc="247" dirty="0" err="1">
                  <a:solidFill>
                    <a:srgbClr val="231F20"/>
                  </a:solidFill>
                  <a:latin typeface="DM Sans"/>
                </a:rPr>
                <a:t>간트차트</a:t>
              </a:r>
              <a:endParaRPr lang="en-US" sz="2524" spc="247" dirty="0">
                <a:solidFill>
                  <a:srgbClr val="231F20"/>
                </a:solidFill>
                <a:latin typeface="DM Sans"/>
              </a:endParaRPr>
            </a:p>
          </p:txBody>
        </p:sp>
      </p:grpSp>
      <p:sp>
        <p:nvSpPr>
          <p:cNvPr id="26" name="TextBox 6">
            <a:extLst>
              <a:ext uri="{FF2B5EF4-FFF2-40B4-BE49-F238E27FC236}">
                <a16:creationId xmlns:a16="http://schemas.microsoft.com/office/drawing/2014/main" id="{9DF2207D-8997-C1D3-2BA5-CFB3EE1FA411}"/>
              </a:ext>
            </a:extLst>
          </p:cNvPr>
          <p:cNvSpPr txBox="1"/>
          <p:nvPr/>
        </p:nvSpPr>
        <p:spPr>
          <a:xfrm>
            <a:off x="4980992" y="1040262"/>
            <a:ext cx="7416941" cy="167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ko-KR" altLang="en-US" sz="9981" spc="978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  <a:endParaRPr lang="en-US" sz="9981" spc="97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367512" y="690100"/>
            <a:ext cx="11552977" cy="116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ko-KR" altLang="en-US" sz="6947" spc="368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유스케이스 다이어그램</a:t>
            </a:r>
            <a:endParaRPr lang="en-US" sz="6947" spc="36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1148D56-D817-C481-09C7-87DD38CD4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878" y="1943100"/>
            <a:ext cx="7910245" cy="7933107"/>
          </a:xfrm>
          <a:prstGeom prst="rect">
            <a:avLst/>
          </a:prstGeom>
        </p:spPr>
      </p:pic>
      <p:sp>
        <p:nvSpPr>
          <p:cNvPr id="29" name="Freeform 24">
            <a:extLst>
              <a:ext uri="{FF2B5EF4-FFF2-40B4-BE49-F238E27FC236}">
                <a16:creationId xmlns:a16="http://schemas.microsoft.com/office/drawing/2014/main" id="{B993111A-E3B1-BF39-9FDC-791EAC963558}"/>
              </a:ext>
            </a:extLst>
          </p:cNvPr>
          <p:cNvSpPr/>
          <p:nvPr/>
        </p:nvSpPr>
        <p:spPr>
          <a:xfrm rot="-4176364">
            <a:off x="-4105128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367512" y="690100"/>
            <a:ext cx="11552977" cy="116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ko-KR" altLang="en-US" sz="6947" spc="368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클래스 다이어그램</a:t>
            </a:r>
            <a:endParaRPr lang="en-US" sz="6947" spc="36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2EAA3B-AFAD-9D41-D5FE-D3C44B21E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50" y="2324100"/>
            <a:ext cx="113157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5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3" name="TextBox 13">
            <a:extLst>
              <a:ext uri="{FF2B5EF4-FFF2-40B4-BE49-F238E27FC236}">
                <a16:creationId xmlns:a16="http://schemas.microsoft.com/office/drawing/2014/main" id="{1A1BF7FF-7640-02AB-88A1-C7BC420876BB}"/>
              </a:ext>
            </a:extLst>
          </p:cNvPr>
          <p:cNvSpPr txBox="1"/>
          <p:nvPr/>
        </p:nvSpPr>
        <p:spPr>
          <a:xfrm>
            <a:off x="3367512" y="690100"/>
            <a:ext cx="11552977" cy="116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ko-KR" altLang="en-US" sz="6947" spc="368" dirty="0" err="1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간트차트</a:t>
            </a:r>
            <a:endParaRPr lang="en-US" sz="6947" spc="36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87A62B6-8C5A-D33C-572F-78E55ECEA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232" y="3274222"/>
            <a:ext cx="13107536" cy="5243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373392" y="-9278190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158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ko-KR" altLang="en-US" sz="9431" spc="924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감사합니다</a:t>
            </a:r>
            <a:endParaRPr lang="en-US" sz="9431" spc="924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344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휴먼엑스포" panose="02030504000101010101" pitchFamily="18" charset="-127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8899" y="6005886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Mission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휴먼엑스포" panose="02030504000101010101" pitchFamily="18" charset="-127"/>
              </a:rPr>
              <a:t>VALUES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24667" y="3767306"/>
            <a:ext cx="8900334" cy="238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>
              <a:lnSpc>
                <a:spcPts val="2734"/>
              </a:lnSpc>
            </a:pPr>
            <a:endParaRPr lang="en-US" sz="1981" spc="194">
              <a:solidFill>
                <a:srgbClr val="231F20"/>
              </a:solidFill>
              <a:latin typeface="DM Sans"/>
            </a:endParaRPr>
          </a:p>
          <a:p>
            <a:pPr marL="427768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Vision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10357" y="6828977"/>
            <a:ext cx="8512431" cy="238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>
              <a:lnSpc>
                <a:spcPts val="2734"/>
              </a:lnSpc>
            </a:pPr>
            <a:endParaRPr lang="en-US" sz="1981" spc="194">
              <a:solidFill>
                <a:srgbClr val="231F20"/>
              </a:solidFill>
              <a:latin typeface="DM Sans"/>
            </a:endParaRPr>
          </a:p>
          <a:p>
            <a:pPr marL="427768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347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 dirty="0">
                <a:solidFill>
                  <a:srgbClr val="FFFFFF"/>
                </a:solidFill>
                <a:latin typeface="휴먼엑스포" panose="02030504000101010101" pitchFamily="18" charset="-127"/>
              </a:rPr>
              <a:t>PROJECT TIMELINE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720102" y="4905847"/>
            <a:ext cx="10951206" cy="149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581</Words>
  <Application>Microsoft Office PowerPoint</Application>
  <PresentationFormat>사용자 지정</PresentationFormat>
  <Paragraphs>66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휴먼엑스포</vt:lpstr>
      <vt:lpstr>Montserrat Classic Bold</vt:lpstr>
      <vt:lpstr>Montserrat Light</vt:lpstr>
      <vt:lpstr>DM Sans</vt:lpstr>
      <vt:lpstr>Calibri</vt:lpstr>
      <vt:lpstr>Oswald</vt:lpstr>
      <vt:lpstr>DM Sans Bold</vt:lpstr>
      <vt:lpstr>Arial</vt:lpstr>
      <vt:lpstr>DM Sans Italics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jk shin</cp:lastModifiedBy>
  <cp:revision>12</cp:revision>
  <dcterms:created xsi:type="dcterms:W3CDTF">2006-08-16T00:00:00Z</dcterms:created>
  <dcterms:modified xsi:type="dcterms:W3CDTF">2023-10-26T03:44:32Z</dcterms:modified>
  <dc:identifier>DAFu_SJ2GNo</dc:identifier>
</cp:coreProperties>
</file>